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779" autoAdjust="0"/>
    <p:restoredTop sz="94660"/>
  </p:normalViewPr>
  <p:slideViewPr>
    <p:cSldViewPr>
      <p:cViewPr varScale="1">
        <p:scale>
          <a:sx n="68" d="100"/>
          <a:sy n="68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8129200-E2E5-44B9-8553-9FD875776114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015490A-8823-47DB-B8EE-A8FC9B5AD5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129200-E2E5-44B9-8553-9FD875776114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15490A-8823-47DB-B8EE-A8FC9B5AD5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8129200-E2E5-44B9-8553-9FD875776114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015490A-8823-47DB-B8EE-A8FC9B5AD5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129200-E2E5-44B9-8553-9FD875776114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15490A-8823-47DB-B8EE-A8FC9B5AD5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8129200-E2E5-44B9-8553-9FD875776114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015490A-8823-47DB-B8EE-A8FC9B5AD5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129200-E2E5-44B9-8553-9FD875776114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15490A-8823-47DB-B8EE-A8FC9B5AD5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129200-E2E5-44B9-8553-9FD875776114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15490A-8823-47DB-B8EE-A8FC9B5AD5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129200-E2E5-44B9-8553-9FD875776114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15490A-8823-47DB-B8EE-A8FC9B5AD5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8129200-E2E5-44B9-8553-9FD875776114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15490A-8823-47DB-B8EE-A8FC9B5AD5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129200-E2E5-44B9-8553-9FD875776114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15490A-8823-47DB-B8EE-A8FC9B5AD5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129200-E2E5-44B9-8553-9FD875776114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15490A-8823-47DB-B8EE-A8FC9B5AD5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8129200-E2E5-44B9-8553-9FD875776114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015490A-8823-47DB-B8EE-A8FC9B5AD5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user\Downloads\keys-of-moon-spring-flowers.mp3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4314828" cy="79850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71612"/>
            <a:ext cx="9134463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57148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Ковшова Людмила Мехмановна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детский сад № 37 «Аленушка»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keys-of-moon-spring-flowers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600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7242048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>Конспект познавательного занятия в подготовительной группе</a:t>
            </a:r>
            <a:br>
              <a:rPr lang="ru-RU" sz="2000" dirty="0" smtClean="0"/>
            </a:br>
            <a:r>
              <a:rPr lang="ru-RU" sz="2000" dirty="0" smtClean="0"/>
              <a:t>Тема: «Права и обязанности дошкольника»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20231119_121328.jpg"/>
          <p:cNvPicPr/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393140" y="1535894"/>
            <a:ext cx="3143273" cy="2500330"/>
          </a:xfrm>
          <a:prstGeom prst="rect">
            <a:avLst/>
          </a:prstGeom>
        </p:spPr>
      </p:pic>
      <p:pic>
        <p:nvPicPr>
          <p:cNvPr id="4" name="Рисунок 3" descr="20231119_121333.jpg"/>
          <p:cNvPicPr/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34" y="3786191"/>
            <a:ext cx="3071836" cy="2357454"/>
          </a:xfrm>
          <a:prstGeom prst="rect">
            <a:avLst/>
          </a:prstGeom>
        </p:spPr>
      </p:pic>
      <p:pic>
        <p:nvPicPr>
          <p:cNvPr id="5" name="Рисунок 4" descr="20231119_121341.jpg"/>
          <p:cNvPicPr/>
          <p:nvPr/>
        </p:nvPicPr>
        <p:blipFill>
          <a:blip r:embed="rId4" cstate="print"/>
          <a:srcRect t="4694"/>
          <a:stretch>
            <a:fillRect/>
          </a:stretch>
        </p:blipFill>
        <p:spPr>
          <a:xfrm rot="5400000">
            <a:off x="4750607" y="3536145"/>
            <a:ext cx="3429000" cy="2500330"/>
          </a:xfrm>
          <a:prstGeom prst="rect">
            <a:avLst/>
          </a:prstGeom>
        </p:spPr>
      </p:pic>
    </p:spTree>
  </p:cSld>
  <p:clrMapOvr>
    <a:masterClrMapping/>
  </p:clrMapOvr>
  <p:transition advTm="4945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214290"/>
            <a:ext cx="7715304" cy="164307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Провела консультацию по проведению прогулке в младшей группе. Рассказала  о том что содержание детей на прогулке зависит от времени года, погоды, предшествующих занятий, интересов и возраста. Чтобы дети охотно собирались на прогулку, воспитатель заранее продумывает ее содержание, вызывает у малышей интерес к ней с помощью игрушек или рассказа о том, чем они будут заниматься. Если прогулки содержательны и интересны, дети, как правило, идут гулять с большой охотой. Правильно организованные и продуманные прогулки помогают осуществлять задачи всестороннего развития детей. </a:t>
            </a:r>
          </a:p>
          <a:p>
            <a:endParaRPr lang="ru-RU" dirty="0"/>
          </a:p>
        </p:txBody>
      </p:sp>
      <p:pic>
        <p:nvPicPr>
          <p:cNvPr id="5" name="Рисунок 4" descr="C:\Users\Public\Documents\Pictures\IMG-20231117-WA0068.jp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1857364"/>
            <a:ext cx="5124450" cy="275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Public\Documents\Pictures\IMG-20231117-WA0062.jpg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214942" y="2428868"/>
            <a:ext cx="2686050" cy="4048125"/>
          </a:xfrm>
          <a:prstGeom prst="rect">
            <a:avLst/>
          </a:prstGeom>
          <a:noFill/>
          <a:ln>
            <a:noFill/>
          </a:ln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14282" y="5000636"/>
            <a:ext cx="46434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Наблюдения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4961">
    <p:split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57224" y="785794"/>
            <a:ext cx="5897880" cy="60251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П/ и «Солнышко и дождик»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Public\Documents\Pictures\IMG-20231117-WA0067.jp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2357430"/>
            <a:ext cx="7572427" cy="3857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3010">
    <p:split orient="vert"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00298" y="357166"/>
            <a:ext cx="5897880" cy="602512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Труд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Public\Documents\Pictures\IMG-20231113-WA0071.jp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1500174"/>
            <a:ext cx="4000528" cy="5072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Public\Documents\Pictures\IMG-20231113-WA0062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48" y="2143116"/>
            <a:ext cx="3810005" cy="32870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3276"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071538" y="571480"/>
            <a:ext cx="5897880" cy="60251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Индивидуальная работа </a:t>
            </a:r>
          </a:p>
          <a:p>
            <a:endParaRPr lang="ru-RU" dirty="0"/>
          </a:p>
        </p:txBody>
      </p:sp>
      <p:pic>
        <p:nvPicPr>
          <p:cNvPr id="5" name="Рисунок 4" descr="C:\Users\Public\Documents\Pictures\IMG-20231117-WA0071.jp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24" y="1857364"/>
            <a:ext cx="6453214" cy="3294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3463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42976" y="571480"/>
            <a:ext cx="5897880" cy="60251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Самостоятельная деятельность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Public\Documents\Pictures\IMG-20231117-WA0077.jp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1785926"/>
            <a:ext cx="7786742" cy="41434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3120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596" y="357166"/>
            <a:ext cx="7429552" cy="100013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Просмотрела утренник посвящённый осени в младшей группе. Воспитатель справилась с поставленными задачами по проведению утренника. Мероприятие было веселым, ярким, увлекательным. Детям и родителям надолго запомнится этот осенний утренник.</a:t>
            </a:r>
          </a:p>
          <a:p>
            <a:endParaRPr lang="ru-RU" dirty="0"/>
          </a:p>
        </p:txBody>
      </p:sp>
      <p:pic>
        <p:nvPicPr>
          <p:cNvPr id="5" name="Рисунок 4" descr="C:\Users\Public\Documents\Pictures\IMG-20231103-WA0076.jp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t="20290" r="12360" b="8695"/>
          <a:stretch>
            <a:fillRect/>
          </a:stretch>
        </p:blipFill>
        <p:spPr bwMode="auto">
          <a:xfrm>
            <a:off x="500034" y="1357298"/>
            <a:ext cx="7358114" cy="5214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4930">
    <p:plu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body" idx="1"/>
          </p:nvPr>
        </p:nvSpPr>
        <p:spPr>
          <a:xfrm>
            <a:off x="500034" y="428604"/>
            <a:ext cx="7358114" cy="928694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Вместе с воспитателем разработали краткосрочный проект: «Давайте дружить».Целью которого является формирование у детей представление о друге, дружбе, воспитание доброжелательного отношения друг к другу, быть сдержанными, уметь работать в коллективе. </a:t>
            </a:r>
          </a:p>
          <a:p>
            <a:endParaRPr lang="ru-RU" dirty="0"/>
          </a:p>
        </p:txBody>
      </p:sp>
      <p:pic>
        <p:nvPicPr>
          <p:cNvPr id="5" name="Рисунок 4" descr="C:\Users\Public\Documents\Pictures\IMG-20231117-WA0048.jp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t="5144" b="8848"/>
          <a:stretch>
            <a:fillRect/>
          </a:stretch>
        </p:blipFill>
        <p:spPr bwMode="auto">
          <a:xfrm>
            <a:off x="428597" y="1214422"/>
            <a:ext cx="2000264" cy="2673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Public\Documents\Pictures\IMG-20231117-WA0058.jpg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t="9778" b="3111"/>
          <a:stretch>
            <a:fillRect/>
          </a:stretch>
        </p:blipFill>
        <p:spPr bwMode="auto">
          <a:xfrm>
            <a:off x="1428728" y="3857628"/>
            <a:ext cx="2000264" cy="2805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Public\Documents\Pictures\IMG-20231117-WA0049.jpg"/>
          <p:cNvPicPr/>
          <p:nvPr/>
        </p:nvPicPr>
        <p:blipFill>
          <a:blip r:embed="rId4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6100" t="22359" b="10688"/>
          <a:stretch>
            <a:fillRect/>
          </a:stretch>
        </p:blipFill>
        <p:spPr bwMode="auto">
          <a:xfrm>
            <a:off x="5429256" y="3357562"/>
            <a:ext cx="2533647" cy="3317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Public\Documents\Pictures\IMG-20231117-WA0036.jpg"/>
          <p:cNvPicPr/>
          <p:nvPr/>
        </p:nvPicPr>
        <p:blipFill>
          <a:blip r:embed="rId5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t="15772" b="19415"/>
          <a:stretch>
            <a:fillRect/>
          </a:stretch>
        </p:blipFill>
        <p:spPr bwMode="auto">
          <a:xfrm>
            <a:off x="3286116" y="1142984"/>
            <a:ext cx="2571768" cy="30003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5007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dirty="0" smtClean="0"/>
              <a:t>Краткосрочный проект в младшей группе «Давайте дружить»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071546"/>
            <a:ext cx="2857520" cy="3791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3500438"/>
            <a:ext cx="241857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429000"/>
            <a:ext cx="2428860" cy="3214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4914">
    <p:whee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Конспект НОД по развитию речи  «Минуты вежливости».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28674" name="Picture 2" descr="20231119_1227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357298"/>
            <a:ext cx="6429420" cy="482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258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:\девчули\IMG-20220416-WA0002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214290"/>
            <a:ext cx="3214709" cy="442915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14744" y="285728"/>
            <a:ext cx="4972056" cy="6429420"/>
          </a:xfrm>
        </p:spPr>
        <p:txBody>
          <a:bodyPr>
            <a:normAutofit fontScale="40000" lnSpcReduction="20000"/>
          </a:bodyPr>
          <a:lstStyle/>
          <a:p>
            <a:r>
              <a:rPr lang="ru-RU" dirty="0"/>
              <a:t> </a:t>
            </a:r>
          </a:p>
          <a:p>
            <a:r>
              <a:rPr lang="ru-RU" dirty="0"/>
              <a:t>Я, Ковшова ( </a:t>
            </a:r>
            <a:r>
              <a:rPr lang="ru-RU" dirty="0" err="1"/>
              <a:t>Османова</a:t>
            </a:r>
            <a:r>
              <a:rPr lang="ru-RU" dirty="0"/>
              <a:t>) Людмила Мехмановна родилась 11 апреля 1988 года в городе Пятигорске. В 2004 году окончила школу и поступила в педагогический колледж города Железноводска. В 2013 году и получила диплом о высшем образовании «Педагог – психолог».</a:t>
            </a:r>
          </a:p>
          <a:p>
            <a:r>
              <a:rPr lang="ru-RU" dirty="0"/>
              <a:t>   В настоящие время я работаю в детском саду №37 «Аленушка». Педагогический стаж работы - 12 лет. В своей работе большое внимание уделяю созданию оптимально насыщенной, многофункциональной, трансформирующейся среды, обеспечивающий целостный образовательный процесс, безопасность жизни и физическое развитие каждого ребенка. Реализую «Комплексную стратегию улучшения здоровья детей».</a:t>
            </a:r>
          </a:p>
          <a:p>
            <a:r>
              <a:rPr lang="ru-RU" dirty="0"/>
              <a:t>С  января 2023 года я являюсь педагогом наставником.</a:t>
            </a:r>
          </a:p>
          <a:p>
            <a:r>
              <a:rPr lang="ru-RU" dirty="0"/>
              <a:t>Я считаю, что наставник – это человек, который вкладывает свою душу в другого, отдает частичку себя. </a:t>
            </a:r>
          </a:p>
          <a:p>
            <a:r>
              <a:rPr lang="ru-RU" dirty="0"/>
              <a:t>Педагог – наставник должен создать условия для добрых, доверительных отношений. Для этого использовать только демократический стиль общения. А еще должен быть примером для молодого педагога в отношениях с детьми,  коллегами и родителями.</a:t>
            </a:r>
          </a:p>
          <a:p>
            <a:pPr>
              <a:buNone/>
            </a:pPr>
            <a:r>
              <a:rPr lang="ru-RU" dirty="0"/>
              <a:t>Основная цель моей работы как наставника – анализ компетенции молодого педагога, предусмотреть и спланировать совокупность мероприятий, обеспечивающих изучение основ педагогики и психологии. </a:t>
            </a:r>
            <a:r>
              <a:rPr lang="ru-RU" dirty="0" smtClean="0"/>
              <a:t> </a:t>
            </a:r>
          </a:p>
          <a:p>
            <a:r>
              <a:rPr lang="ru-RU" dirty="0" smtClean="0"/>
              <a:t>Знакомить воспитателя  с нормативно-правовой базой учреждения. Изучение документации: ФОП</a:t>
            </a:r>
          </a:p>
          <a:p>
            <a:r>
              <a:rPr lang="ru-RU" dirty="0" smtClean="0"/>
              <a:t>изучение целей и задач годового плана;</a:t>
            </a:r>
          </a:p>
          <a:p>
            <a:r>
              <a:rPr lang="ru-RU" dirty="0" smtClean="0"/>
              <a:t>структура перспективно-календарного планирования;</a:t>
            </a:r>
          </a:p>
          <a:p>
            <a:r>
              <a:rPr lang="ru-RU" dirty="0" smtClean="0"/>
              <a:t>структура комплексно-тематического планирования.</a:t>
            </a:r>
          </a:p>
          <a:p>
            <a:r>
              <a:rPr lang="ru-RU" dirty="0" smtClean="0"/>
              <a:t>Изучение всех видов планирования (перспективного, ежедневного, календарного, подбор педагогической литературы)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 advTm="5257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7242048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Конспект  занятия для детей младшей группы «Давай дружить»</a:t>
            </a:r>
            <a:endParaRPr lang="ru-RU" sz="2400" dirty="0"/>
          </a:p>
        </p:txBody>
      </p:sp>
      <p:pic>
        <p:nvPicPr>
          <p:cNvPr id="26627" name="Picture 3" descr="C:\Users\user\Desktop\20231119_1215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428736"/>
            <a:ext cx="7072362" cy="5304272"/>
          </a:xfrm>
          <a:prstGeom prst="rect">
            <a:avLst/>
          </a:prstGeom>
          <a:noFill/>
        </p:spPr>
      </p:pic>
    </p:spTree>
  </p:cSld>
  <p:clrMapOvr>
    <a:masterClrMapping/>
  </p:clrMapOvr>
  <p:transition advTm="5086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Public\Documents\Pictures\Vza-V2YPkws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5288" t="4579" r="50078" b="49797"/>
          <a:stretch>
            <a:fillRect/>
          </a:stretch>
        </p:blipFill>
        <p:spPr bwMode="auto">
          <a:xfrm>
            <a:off x="0" y="0"/>
            <a:ext cx="5000660" cy="4857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Public\Documents\Pictures\Vza-V2YPkws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13842" t="53596" r="58164" b="8582"/>
          <a:stretch>
            <a:fillRect/>
          </a:stretch>
        </p:blipFill>
        <p:spPr bwMode="auto">
          <a:xfrm>
            <a:off x="5214942" y="214290"/>
            <a:ext cx="2643206" cy="3071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Public\Documents\Pictures\Vza-V2YPkws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58943" t="53596" r="14152" b="8582"/>
          <a:stretch>
            <a:fillRect/>
          </a:stretch>
        </p:blipFill>
        <p:spPr bwMode="auto">
          <a:xfrm>
            <a:off x="5143504" y="3429000"/>
            <a:ext cx="2786082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4929"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7543824" cy="7000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Планирование на 2023-2034 </a:t>
            </a:r>
            <a:r>
              <a:rPr lang="ru-RU" dirty="0" err="1"/>
              <a:t>уч</a:t>
            </a:r>
            <a:r>
              <a:rPr lang="ru-RU" dirty="0"/>
              <a:t>. гг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Осенний период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28596" y="1285860"/>
            <a:ext cx="7429552" cy="5214974"/>
          </a:xfrm>
        </p:spPr>
        <p:txBody>
          <a:bodyPr>
            <a:normAutofit fontScale="475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   Сентябрь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Продолжить знакомство с нормативно-правовой базой учреждения. Изучение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документации:ФОП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изучение целей и задач годового плана;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структура перспективно-календарного планирования;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структура комплексно-тематического планирования.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Изучение всех видов планирования (перспективного, ежедневного, календарного, подбор педагогической литературы)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  Октябрь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Оформление и ведение документации в группе. Проверить ведение документации, обсудить, дать рекомендации по ведению документации.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Проведение родительского собрания. Обсуждение возможных тем родительского собрания на начало учебного года.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   Ноябрь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Повышение своего профессионального мастерства, посещение открытых городских мероприятий: методические объединения воспитателей, участие в творческой группе на тему «Проектная деятельность»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Систематизация и оформление материала по теме самообразования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Ведение педагогической документации (контроль)</a:t>
            </a:r>
          </a:p>
          <a:p>
            <a:endParaRPr lang="ru-RU" dirty="0"/>
          </a:p>
        </p:txBody>
      </p:sp>
    </p:spTree>
  </p:cSld>
  <p:clrMapOvr>
    <a:masterClrMapping/>
  </p:clrMapOvr>
  <p:transition advTm="5304"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Планирование на 2023-2034 </a:t>
            </a:r>
            <a:r>
              <a:rPr lang="ru-RU" sz="2800" dirty="0" err="1" smtClean="0"/>
              <a:t>уч</a:t>
            </a:r>
            <a:r>
              <a:rPr lang="ru-RU" sz="2800" dirty="0" smtClean="0"/>
              <a:t>. гг.</a:t>
            </a:r>
            <a:br>
              <a:rPr lang="ru-RU" sz="2800" dirty="0" smtClean="0"/>
            </a:br>
            <a:r>
              <a:rPr lang="ru-RU" sz="2800" dirty="0" smtClean="0"/>
              <a:t>зимний период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 Декабрь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Аттестационные требования к квалификационным категориям. Изучение нормативной документации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Проведение подвижных игр на прогулке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Просмотр новогоднего утренника (молодой специалист в роли ведущего)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  Январь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 и проведение сюжетно-ролевой игры (Практическая помощь, рекомендации, анализ)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Выявление профессиональных затруднений (Совместное определение путей их устранения)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 и руководство играми детей во второй половине дня.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  Февраль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Использование современных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технологий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Причины возникновения конфликтных ситуаций и их урегулирование в процессе педагогической деятельности.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Изучение и внедрение различных технологий в образовательную деятельность детей.</a:t>
            </a:r>
          </a:p>
          <a:p>
            <a:endParaRPr lang="ru-RU" dirty="0"/>
          </a:p>
        </p:txBody>
      </p:sp>
    </p:spTree>
  </p:cSld>
  <p:clrMapOvr>
    <a:masterClrMapping/>
  </p:clrMapOvr>
  <p:transition advTm="5195"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Планирование на 2023-2034 </a:t>
            </a:r>
            <a:r>
              <a:rPr lang="ru-RU" sz="2800" dirty="0" err="1" smtClean="0"/>
              <a:t>уч</a:t>
            </a:r>
            <a:r>
              <a:rPr lang="ru-RU" sz="2800" dirty="0" smtClean="0"/>
              <a:t>. гг.</a:t>
            </a:r>
            <a:br>
              <a:rPr lang="ru-RU" sz="2800" dirty="0" smtClean="0"/>
            </a:br>
            <a:r>
              <a:rPr lang="ru-RU" sz="2800" dirty="0" smtClean="0"/>
              <a:t>весенний период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7  Март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Разработка консультаций для педагогов и родителей по теме самообразования. (Рекомендации, помощь в подборе литературы, материалов)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Консультация по работе с детьми в книжном, математическом уголке, уголке экспериментирования.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Участие в утреннике (выполнение роли персонажа)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Просмотр открытых мероприятий в ДОУ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8  Апрель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Проектная деятельность с детьми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Просмотр конспекта и проведение организованной образовательной деятельности молодым специалистом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Выступление на педагогическом совете (консультация)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9  Май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Подготовка к проведению итогового педагогического обследования индивидуального развития детей (Контроль)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Отчет молодого специалиста о проделанной за учебный год работе по теме самообразования (Анализ, обсуждение)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Анализ выполнения рабочей учебной программы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Подготовка к летне-оздоровительному периоду</a:t>
            </a:r>
          </a:p>
          <a:p>
            <a:endParaRPr lang="ru-RU" dirty="0"/>
          </a:p>
        </p:txBody>
      </p:sp>
    </p:spTree>
  </p:cSld>
  <p:clrMapOvr>
    <a:masterClrMapping/>
  </p:clrMapOvr>
  <p:transition advTm="5164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239000" cy="748684"/>
          </a:xfrm>
        </p:spPr>
        <p:txBody>
          <a:bodyPr/>
          <a:lstStyle/>
          <a:p>
            <a:pPr algn="ctr"/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7239000" cy="484632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Таким образом, у молодого педагога сформируется потребность в постоянном пополнении педагогических знаний, сформируется гибкость мышления, умение моделировать и прогнозировать воспитательно-образовательный процесс, раскроется творческий потенциал. А выработанная система работы поможет более успешно адаптироваться начинающим педагогам, позволит быстрее найти ответы на сложные для новичка вопросы, быстрее добиться успеха в работе с детьми.</a:t>
            </a:r>
          </a:p>
          <a:p>
            <a:r>
              <a:rPr lang="ru-RU" dirty="0" smtClean="0"/>
              <a:t>Провела родительское собрания Виктория Викторовна на тему «Изобразительная деятельность в средней группе» Познакомила родителей с </a:t>
            </a:r>
            <a:r>
              <a:rPr lang="ru-RU" dirty="0" err="1" smtClean="0"/>
              <a:t>задачими</a:t>
            </a:r>
            <a:r>
              <a:rPr lang="ru-RU" dirty="0" smtClean="0"/>
              <a:t> воспитания и обучение детей по </a:t>
            </a:r>
            <a:r>
              <a:rPr lang="ru-RU" dirty="0" err="1" smtClean="0"/>
              <a:t>изодеятельности</a:t>
            </a:r>
            <a:r>
              <a:rPr lang="ru-RU" dirty="0" smtClean="0"/>
              <a:t> в средней группе. Расширяла знания родителей о русском народном творчестве;</a:t>
            </a:r>
          </a:p>
          <a:p>
            <a:r>
              <a:rPr lang="ru-RU" dirty="0" smtClean="0"/>
              <a:t>знакомила родителей с народными промыслами, привлекала к росписи</a:t>
            </a:r>
          </a:p>
          <a:p>
            <a:r>
              <a:rPr lang="ru-RU" dirty="0" smtClean="0"/>
              <a:t>матрешки; повышала компетентность родителей в области истории и культуры</a:t>
            </a:r>
          </a:p>
          <a:p>
            <a:r>
              <a:rPr lang="ru-RU" dirty="0" smtClean="0"/>
              <a:t>русского народа.</a:t>
            </a:r>
          </a:p>
          <a:p>
            <a:endParaRPr lang="ru-RU" dirty="0"/>
          </a:p>
        </p:txBody>
      </p:sp>
    </p:spTree>
  </p:cSld>
  <p:clrMapOvr>
    <a:masterClrMapping/>
  </p:clrMapOvr>
  <p:transition advTm="5164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715008" y="1214422"/>
            <a:ext cx="3071834" cy="4286280"/>
          </a:xfrm>
        </p:spPr>
        <p:txBody>
          <a:bodyPr/>
          <a:lstStyle/>
          <a:p>
            <a:pPr algn="ctr"/>
            <a:r>
              <a:rPr lang="ru-RU" dirty="0" smtClean="0"/>
              <a:t>Разработали вместе с Викторией Викторовной конспект занятия в подготовительной группе на тему:</a:t>
            </a:r>
          </a:p>
          <a:p>
            <a:pPr algn="ctr"/>
            <a:r>
              <a:rPr lang="ru-RU" dirty="0" smtClean="0"/>
              <a:t> «Права и обязанности дошкольника»  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Максимально способствовали социальной адаптации ребенка через формирование основ правовых знаний. Формировать гражданско-патриотические чувства. Активизировать мыслительную деятельность детей с помощью иллюстраций.</a:t>
            </a:r>
          </a:p>
          <a:p>
            <a:endParaRPr lang="ru-RU" dirty="0"/>
          </a:p>
        </p:txBody>
      </p:sp>
      <p:pic>
        <p:nvPicPr>
          <p:cNvPr id="5" name="Содержимое 4" descr="C:\Users\Public\Documents\Pictures\IMG-20231020-WA0045.jpg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75" y="1143000"/>
            <a:ext cx="4206875" cy="420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5102"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1071546"/>
            <a:ext cx="3429000" cy="413232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Провела родительское собрания Виктория Викторовна на тему «Изобразительная деятельность в средней группе» Познакомила родителей с задачами воспитания и обучение детей по изо деятельности в средней группе. Расширяла знания родителей о русском народном творчестве;</a:t>
            </a:r>
          </a:p>
          <a:p>
            <a:pPr algn="ctr"/>
            <a:r>
              <a:rPr lang="ru-RU" dirty="0" smtClean="0"/>
              <a:t>знакомила родителей с народными промыслами, привлекала к росписи</a:t>
            </a:r>
          </a:p>
          <a:p>
            <a:pPr algn="ctr"/>
            <a:r>
              <a:rPr lang="ru-RU" dirty="0" smtClean="0"/>
              <a:t>матрешки; повышала компетентность родителей в области истории и культуры</a:t>
            </a:r>
          </a:p>
          <a:p>
            <a:pPr algn="ctr"/>
            <a:r>
              <a:rPr lang="ru-RU" dirty="0" smtClean="0"/>
              <a:t>русского народа.</a:t>
            </a:r>
          </a:p>
          <a:p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4098" name="Picture 2" descr="C:\Users\user\Pictures\img102.jpg"/>
          <p:cNvPicPr>
            <a:picLocks noChangeAspect="1" noChangeArrowheads="1"/>
          </p:cNvPicPr>
          <p:nvPr/>
        </p:nvPicPr>
        <p:blipFill>
          <a:blip r:embed="rId2" cstate="print"/>
          <a:srcRect l="7677" r="18623"/>
          <a:stretch>
            <a:fillRect/>
          </a:stretch>
        </p:blipFill>
        <p:spPr bwMode="auto">
          <a:xfrm>
            <a:off x="714348" y="1285860"/>
            <a:ext cx="4086003" cy="3643338"/>
          </a:xfrm>
          <a:prstGeom prst="rect">
            <a:avLst/>
          </a:prstGeom>
          <a:noFill/>
        </p:spPr>
      </p:pic>
    </p:spTree>
  </p:cSld>
  <p:clrMapOvr>
    <a:masterClrMapping/>
  </p:clrMapOvr>
  <p:transition advTm="5086">
    <p:wheel spokes="3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100</TotalTime>
  <Words>498</Words>
  <Application>Microsoft Office PowerPoint</Application>
  <PresentationFormat>Экран (4:3)</PresentationFormat>
  <Paragraphs>82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Изящная</vt:lpstr>
      <vt:lpstr>Слайд 1</vt:lpstr>
      <vt:lpstr>Слайд 2</vt:lpstr>
      <vt:lpstr>Слайд 3</vt:lpstr>
      <vt:lpstr>Планирование на 2023-2034 уч. гг. Осенний период </vt:lpstr>
      <vt:lpstr>Планирование на 2023-2034 уч. гг. зимний период</vt:lpstr>
      <vt:lpstr>Планирование на 2023-2034 уч. гг. весенний период</vt:lpstr>
      <vt:lpstr>Заключение</vt:lpstr>
      <vt:lpstr>Слайд 8</vt:lpstr>
      <vt:lpstr>Слайд 9</vt:lpstr>
      <vt:lpstr>Конспект познавательного занятия в подготовительной группе Тема: «Права и обязанности дошкольника»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Краткосрочный проект в младшей группе «Давайте дружить» </vt:lpstr>
      <vt:lpstr>Конспект НОД по развитию речи  «Минуты вежливости». </vt:lpstr>
      <vt:lpstr>Конспект  занятия для детей младшей группы «Давай дружить»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13</cp:revision>
  <dcterms:created xsi:type="dcterms:W3CDTF">2023-11-19T08:07:37Z</dcterms:created>
  <dcterms:modified xsi:type="dcterms:W3CDTF">2023-11-19T10:36:39Z</dcterms:modified>
</cp:coreProperties>
</file>